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6CE0B-1E66-4D99-AB3B-7434BEBFD90A}" v="1" dt="2024-11-14T22:04:22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slow, Amber S CIV USARMY ID-TRAINING (USA)" userId="ee23f0f0-7ee1-42bd-9434-2b4cffeb581e" providerId="ADAL" clId="{C3E6CE0B-1E66-4D99-AB3B-7434BEBFD90A}"/>
    <pc:docChg chg="custSel modSld">
      <pc:chgData name="Kinslow, Amber S CIV USARMY ID-TRAINING (USA)" userId="ee23f0f0-7ee1-42bd-9434-2b4cffeb581e" providerId="ADAL" clId="{C3E6CE0B-1E66-4D99-AB3B-7434BEBFD90A}" dt="2024-11-14T22:05:53.047" v="66" actId="1035"/>
      <pc:docMkLst>
        <pc:docMk/>
      </pc:docMkLst>
      <pc:sldChg chg="addSp delSp modSp mod">
        <pc:chgData name="Kinslow, Amber S CIV USARMY ID-TRAINING (USA)" userId="ee23f0f0-7ee1-42bd-9434-2b4cffeb581e" providerId="ADAL" clId="{C3E6CE0B-1E66-4D99-AB3B-7434BEBFD90A}" dt="2024-11-14T22:05:53.047" v="66" actId="1035"/>
        <pc:sldMkLst>
          <pc:docMk/>
          <pc:sldMk cId="1058220297" sldId="289"/>
        </pc:sldMkLst>
        <pc:spChg chg="mod">
          <ac:chgData name="Kinslow, Amber S CIV USARMY ID-TRAINING (USA)" userId="ee23f0f0-7ee1-42bd-9434-2b4cffeb581e" providerId="ADAL" clId="{C3E6CE0B-1E66-4D99-AB3B-7434BEBFD90A}" dt="2024-11-14T22:05:48.329" v="39" actId="1035"/>
          <ac:spMkLst>
            <pc:docMk/>
            <pc:sldMk cId="1058220297" sldId="289"/>
            <ac:spMk id="3" creationId="{1D7069C4-F7E0-9D0A-1413-0371F17BE6CB}"/>
          </ac:spMkLst>
        </pc:spChg>
        <pc:spChg chg="mod">
          <ac:chgData name="Kinslow, Amber S CIV USARMY ID-TRAINING (USA)" userId="ee23f0f0-7ee1-42bd-9434-2b4cffeb581e" providerId="ADAL" clId="{C3E6CE0B-1E66-4D99-AB3B-7434BEBFD90A}" dt="2024-11-14T22:05:53.047" v="66" actId="1035"/>
          <ac:spMkLst>
            <pc:docMk/>
            <pc:sldMk cId="1058220297" sldId="289"/>
            <ac:spMk id="4" creationId="{38099A1D-3653-874F-D7A5-3B3C788B4C73}"/>
          </ac:spMkLst>
        </pc:spChg>
        <pc:picChg chg="add del mod">
          <ac:chgData name="Kinslow, Amber S CIV USARMY ID-TRAINING (USA)" userId="ee23f0f0-7ee1-42bd-9434-2b4cffeb581e" providerId="ADAL" clId="{C3E6CE0B-1E66-4D99-AB3B-7434BEBFD90A}" dt="2024-11-14T22:05:20.631" v="9" actId="478"/>
          <ac:picMkLst>
            <pc:docMk/>
            <pc:sldMk cId="1058220297" sldId="289"/>
            <ac:picMk id="6" creationId="{BBF5CF02-08FE-3BA7-1220-47B1CB396A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5F2F-2EB9-C2A1-ED73-262D9092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CD282-3014-41DA-94E9-9F25743D1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B7BC-7611-D48B-11F7-6DE4CA25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484FB-1CAC-C543-F0A5-B22954C7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7C0F1-A9FE-9EC3-E439-95E8FFCA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B2A5-B385-6481-539E-3D7AADDC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9825D-B089-5662-A6E8-8D987587C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731B9-62EF-7D4E-33DC-63B2ABC3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166E3-37FB-C3B7-B423-810C270D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4C94-CBDA-F49D-8EF8-64D150E8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3D32-5988-E763-42A6-F1662614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2789E-2E32-B435-172E-75A5C78AD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87B7D-73F6-6CB6-2929-2B8B74DC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E8289-3312-F01A-ADB2-3FB9851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3A59-7C50-7697-2008-8F919E72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1959-DA00-B933-3571-398EA5FE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9632-8AFA-3B62-3965-EDA49F44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9EC3D-6A51-2BBB-9EE5-2DDDA1AD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78A3E-F325-DBF7-286F-4CBAFE2A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90F84-CC89-D5F9-E6A6-1FEB17C4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35FD-4FE9-37CF-2D7A-6E60384A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7DDDE-FF2F-16A5-ECBB-AD641347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F060-E467-568F-B5B2-ED76FC0C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D7F0-A49C-E225-240E-F5E00924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0D03E-A4FD-E800-E0DC-0818102B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061D-179B-DA06-9725-08B313E1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57F6-5A8D-614B-4BF7-AD514BDDC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A886F-2BBD-32C8-7A73-77C72DE3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C36FB-0F5A-955E-D6BD-63A38F90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31E3C-6AD0-0BBD-F21D-3BC3F8F8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C2E0D-FF24-45C9-C602-CF1BA086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6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3F8-67E6-AEEB-1DBE-C9323516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DED49-77FD-0EE0-BA28-B4EAFB25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89EF6-D30C-AD41-3491-620B5249C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4530F-7855-D232-47B6-F67DA4E16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65076-5CE6-8C1C-7A8D-D8AA2B27A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45E7F-3108-C53F-2FF4-DA549F7C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69A85-21D2-1560-EA65-9EF83417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161F9-88B9-AD69-B613-060CB2CB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3979-30E1-7407-1801-E7F6E16F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B46D9-65CE-C860-53A2-3224CA06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6E703-D29B-0669-5C0C-E97B180D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8F63D-B078-5054-D1F7-44F8E1F9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3CD3A-D431-B435-6C3B-72CB0E21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26F12-A93A-84D3-ACBD-39D94D19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97BD4-8FB5-70A3-6D74-BB2F707A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6834-8924-FD95-6A01-612F30C0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054D-AB19-8AAF-1AE7-877B1634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2D280-2B11-D263-E2A4-74A3B8CA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901E0-8A62-7986-774D-47CECD1B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6EF20-B81A-274A-196A-932A4278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4EFC0-E3ED-3BD3-0DA8-B9DC331A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96B3-6ACE-252C-DDFB-F219AF2C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78A31-8BAC-49CD-E25B-29A0B26FC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36039-B475-844C-3766-39D702A45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838E-A59D-C930-C185-8A378490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1F15E-5970-AD9A-24EF-87038AEF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916D5-3F85-4AAD-A9BF-581390B7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B5C1E-9727-A882-A6E5-DB4AAE76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E4E3B-48F2-2A74-6813-05E0F0748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0D05-04B1-1349-9795-EE42AF1B0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F65E9-A8DD-4D9C-9E94-C43300EC71D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97669-FE74-731A-3F15-75BE71BC4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AE86-74C8-5E47-6945-394E8B98E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23359-AE3C-40AF-AC4D-9E8602A1D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7069C4-F7E0-9D0A-1413-0371F17BE6CB}"/>
              </a:ext>
            </a:extLst>
          </p:cNvPr>
          <p:cNvSpPr txBox="1">
            <a:spLocks/>
          </p:cNvSpPr>
          <p:nvPr/>
        </p:nvSpPr>
        <p:spPr>
          <a:xfrm>
            <a:off x="1524000" y="1338182"/>
            <a:ext cx="9144000" cy="6662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/>
              <a:t>Creating a VMIS account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099A1D-3653-874F-D7A5-3B3C788B4C73}"/>
              </a:ext>
            </a:extLst>
          </p:cNvPr>
          <p:cNvSpPr txBox="1">
            <a:spLocks/>
          </p:cNvSpPr>
          <p:nvPr/>
        </p:nvSpPr>
        <p:spPr>
          <a:xfrm>
            <a:off x="1524000" y="256836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Note:</a:t>
            </a:r>
            <a:r>
              <a:rPr lang="en-US" dirty="0"/>
              <a:t> The approving authority for Fort Huachuca isn’t going to be the approving authority when you PCS (New installation)</a:t>
            </a:r>
          </a:p>
        </p:txBody>
      </p:sp>
    </p:spTree>
    <p:extLst>
      <p:ext uri="{BB962C8B-B14F-4D97-AF65-F5344CB8AC3E}">
        <p14:creationId xmlns:p14="http://schemas.microsoft.com/office/powerpoint/2010/main" val="105822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2198E2-B64E-236C-15FD-4FD9AB1D111B}"/>
              </a:ext>
            </a:extLst>
          </p:cNvPr>
          <p:cNvSpPr txBox="1"/>
          <p:nvPr/>
        </p:nvSpPr>
        <p:spPr>
          <a:xfrm>
            <a:off x="3048828" y="202965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Verification Email should look like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CF39E-1B67-4AA3-4E97-DDA4D56EB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5" y="917494"/>
            <a:ext cx="9939785" cy="5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A83D9-4665-8550-7D66-A834F5BDB925}"/>
              </a:ext>
            </a:extLst>
          </p:cNvPr>
          <p:cNvSpPr txBox="1"/>
          <p:nvPr/>
        </p:nvSpPr>
        <p:spPr>
          <a:xfrm>
            <a:off x="1351722" y="464544"/>
            <a:ext cx="9531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Step 9: After clicking the Dashboard tab you will be routed to this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AEDD0-6469-BED6-2690-9E42EDEA7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7786"/>
            <a:ext cx="10409379" cy="5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2548C0-E6D4-75FF-F0A0-AA37437D6804}"/>
              </a:ext>
            </a:extLst>
          </p:cNvPr>
          <p:cNvSpPr txBox="1">
            <a:spLocks/>
          </p:cNvSpPr>
          <p:nvPr/>
        </p:nvSpPr>
        <p:spPr>
          <a:xfrm>
            <a:off x="778565" y="56803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10: Click the Verify button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14B7B-F419-98A6-2E95-752E0BF6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65" y="1170231"/>
            <a:ext cx="10409379" cy="5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56AA9-5FD6-1CA0-7304-B505B020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4" y="1381474"/>
            <a:ext cx="9421091" cy="5039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269AC6-A1E8-D027-3F61-E2575F065CFB}"/>
              </a:ext>
            </a:extLst>
          </p:cNvPr>
          <p:cNvSpPr txBox="1"/>
          <p:nvPr/>
        </p:nvSpPr>
        <p:spPr>
          <a:xfrm>
            <a:off x="1385454" y="265760"/>
            <a:ext cx="9421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11: The verify Email will pop up put in the email used to register and the token sent to that email</a:t>
            </a:r>
          </a:p>
        </p:txBody>
      </p:sp>
    </p:spTree>
    <p:extLst>
      <p:ext uri="{BB962C8B-B14F-4D97-AF65-F5344CB8AC3E}">
        <p14:creationId xmlns:p14="http://schemas.microsoft.com/office/powerpoint/2010/main" val="295153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F1F1A5-F215-774E-6C42-ABF4BB46961D}"/>
              </a:ext>
            </a:extLst>
          </p:cNvPr>
          <p:cNvSpPr txBox="1"/>
          <p:nvPr/>
        </p:nvSpPr>
        <p:spPr>
          <a:xfrm>
            <a:off x="1540565" y="163857"/>
            <a:ext cx="9024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12: After verifying your email you should receive this notification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A4084-9519-DBB9-DF9A-09084B03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1225018"/>
            <a:ext cx="10224655" cy="54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1DE7F-A883-849B-E9BA-BBC039C81D65}"/>
              </a:ext>
            </a:extLst>
          </p:cNvPr>
          <p:cNvSpPr txBox="1"/>
          <p:nvPr/>
        </p:nvSpPr>
        <p:spPr>
          <a:xfrm>
            <a:off x="3047163" y="404260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13: Click “log in”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01ABC-82E2-7441-DA26-A443134F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1214704"/>
            <a:ext cx="10224655" cy="54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AEA184-7F6D-9B4D-7141-17D27BF64A56}"/>
              </a:ext>
            </a:extLst>
          </p:cNvPr>
          <p:cNvSpPr txBox="1"/>
          <p:nvPr/>
        </p:nvSpPr>
        <p:spPr>
          <a:xfrm>
            <a:off x="3047163" y="205477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14: Log in to your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E0A50-690E-C4E9-0762-47686B5B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8" y="867066"/>
            <a:ext cx="10515600" cy="562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E6522A-9851-C72B-0910-BE1E295070CD}"/>
              </a:ext>
            </a:extLst>
          </p:cNvPr>
          <p:cNvSpPr txBox="1"/>
          <p:nvPr/>
        </p:nvSpPr>
        <p:spPr>
          <a:xfrm>
            <a:off x="3047163" y="30486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Optional Step: Connecting you CAC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C0C0A-CC5D-E8AD-B282-E7FB171E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8" y="1099653"/>
            <a:ext cx="10302815" cy="55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5229FE-7391-799A-E4B5-DD306AC2F14B}"/>
              </a:ext>
            </a:extLst>
          </p:cNvPr>
          <p:cNvSpPr txBox="1"/>
          <p:nvPr/>
        </p:nvSpPr>
        <p:spPr>
          <a:xfrm>
            <a:off x="3047163" y="106086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15: Set Up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499B3-C1B1-7473-24C0-7AE962F8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3" y="970444"/>
            <a:ext cx="10302815" cy="55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FA6614-842C-ED24-185C-C27BBBF9988D}"/>
              </a:ext>
            </a:extLst>
          </p:cNvPr>
          <p:cNvSpPr txBox="1">
            <a:spLocks/>
          </p:cNvSpPr>
          <p:nvPr/>
        </p:nvSpPr>
        <p:spPr>
          <a:xfrm>
            <a:off x="957469" y="3033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16: Fill out all blocks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3008A-2619-B3AF-DF35-9D5F1428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31" y="1057162"/>
            <a:ext cx="10527457" cy="56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0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642E16-275A-25AE-5AF8-C4E99F9705B5}"/>
              </a:ext>
            </a:extLst>
          </p:cNvPr>
          <p:cNvSpPr txBox="1"/>
          <p:nvPr/>
        </p:nvSpPr>
        <p:spPr>
          <a:xfrm>
            <a:off x="3047163" y="442712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1: Go to this webpage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2310E2-E61C-E526-E0B7-2475AE90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1" y="1047269"/>
            <a:ext cx="10852727" cy="58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4CE6-F590-4B11-C196-157BB784BF48}"/>
              </a:ext>
            </a:extLst>
          </p:cNvPr>
          <p:cNvSpPr txBox="1">
            <a:spLocks/>
          </p:cNvSpPr>
          <p:nvPr/>
        </p:nvSpPr>
        <p:spPr>
          <a:xfrm>
            <a:off x="1129602" y="948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17: Save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237E6-05EC-3B89-C75B-004E36A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0" y="1017624"/>
            <a:ext cx="10527457" cy="56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8127-4BBE-77AE-F45C-CE771F402646}"/>
              </a:ext>
            </a:extLst>
          </p:cNvPr>
          <p:cNvSpPr txBox="1">
            <a:spLocks/>
          </p:cNvSpPr>
          <p:nvPr/>
        </p:nvSpPr>
        <p:spPr>
          <a:xfrm>
            <a:off x="1289783" y="1250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17: Save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FA061-F1F1-E7CB-5ED4-F377B6DB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1" y="1047769"/>
            <a:ext cx="10527457" cy="56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2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D054-F7E3-56A4-3E72-8D367141A6CD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18: You should receive this notification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3CA52-3023-F62A-7FBC-6BE4E9E6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6" y="737560"/>
            <a:ext cx="10640291" cy="56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CA01-D135-0DB3-E454-59A0263AB352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19: Click the three-line icon in the top right corner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25043-3C05-ED1B-D790-B11DE18F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2017"/>
            <a:ext cx="10196944" cy="54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5D25-8655-0F0F-37DD-0E1A5ADC50FC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997932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20: Click “Volunteer Management Information System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CC70F-5826-5820-FE96-DD60A18D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67999"/>
            <a:ext cx="10280073" cy="55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0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967C-885F-E36A-7F27-A3BE62A0BA0E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0397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21: You will be routed to this page then click “Log in”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54AE7-E1AB-AFF1-2E09-C8B0BEBD7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00" y="1038602"/>
            <a:ext cx="9679708" cy="51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39CB-76F2-EA0E-D02E-F2BF80674108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992756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22: You will be routed to this page then here fill out more profile information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A3EDB-E3F8-FC4A-4DBD-300D6C81B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1331759"/>
            <a:ext cx="9993745" cy="53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7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1EFE-0989-4FBD-A392-1F5C3D3FAC3C}"/>
              </a:ext>
            </a:extLst>
          </p:cNvPr>
          <p:cNvSpPr txBox="1">
            <a:spLocks/>
          </p:cNvSpPr>
          <p:nvPr/>
        </p:nvSpPr>
        <p:spPr>
          <a:xfrm>
            <a:off x="1227239" y="115484"/>
            <a:ext cx="934959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Note you only have to fill out information with a </a:t>
            </a:r>
            <a:r>
              <a:rPr lang="en-US" sz="3200">
                <a:solidFill>
                  <a:srgbClr val="FF0000"/>
                </a:solidFill>
              </a:rPr>
              <a:t>* </a:t>
            </a:r>
            <a:r>
              <a:rPr lang="en-US" sz="3200"/>
              <a:t>then click save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B41D3-A659-958B-2C96-CF9AED8E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7" y="1400342"/>
            <a:ext cx="9956800" cy="5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6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7684-1F7E-E803-92C1-76EB2A19879D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10009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23: Click Opportunities then search “Fort Huachuca” then select “ Fort Huachuca BOSS General Volunteer Member”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D1E62-7C40-455A-B9A0-88426C76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51" y="1498709"/>
            <a:ext cx="9894297" cy="5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0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7659-EBD5-2CEE-D5D6-762C13103E15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24: Click Apply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C7494-167F-8B12-2450-EFCDD774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06" y="1071418"/>
            <a:ext cx="10562258" cy="56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6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D65EC-662C-E27F-89B4-21678CAA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6" y="927422"/>
            <a:ext cx="10852727" cy="5810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4A125-E5FF-678B-DEE7-919B3B84426F}"/>
              </a:ext>
            </a:extLst>
          </p:cNvPr>
          <p:cNvSpPr txBox="1"/>
          <p:nvPr/>
        </p:nvSpPr>
        <p:spPr>
          <a:xfrm>
            <a:off x="3047163" y="453959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            Step 2: Pick Log In </a:t>
            </a:r>
          </a:p>
        </p:txBody>
      </p:sp>
    </p:spTree>
    <p:extLst>
      <p:ext uri="{BB962C8B-B14F-4D97-AF65-F5344CB8AC3E}">
        <p14:creationId xmlns:p14="http://schemas.microsoft.com/office/powerpoint/2010/main" val="1802564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D9C5-0B3E-E62C-4A01-B3418E0F5C77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Step 25: Click Apply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11661-307C-92E7-09D8-993FD580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7" y="813894"/>
            <a:ext cx="11009745" cy="58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56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8C85-B7B2-7594-E1DB-34ED634C124D}"/>
              </a:ext>
            </a:extLst>
          </p:cNvPr>
          <p:cNvSpPr txBox="1">
            <a:spLocks/>
          </p:cNvSpPr>
          <p:nvPr/>
        </p:nvSpPr>
        <p:spPr>
          <a:xfrm>
            <a:off x="838200" y="74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Step 26: Click “OK” and the approving authority will review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8A3EA-61CA-47B2-F969-DE9060A2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5" y="737560"/>
            <a:ext cx="10699630" cy="57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EC0B8-4308-A30E-FDEB-5DFB521D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7" y="825633"/>
            <a:ext cx="10797309" cy="5778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1EC74-99DC-BB6A-0EE5-88057EF3B923}"/>
              </a:ext>
            </a:extLst>
          </p:cNvPr>
          <p:cNvSpPr txBox="1"/>
          <p:nvPr/>
        </p:nvSpPr>
        <p:spPr>
          <a:xfrm>
            <a:off x="3047163" y="205473"/>
            <a:ext cx="6355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3: You will be routed to this screen</a:t>
            </a:r>
          </a:p>
        </p:txBody>
      </p:sp>
    </p:spTree>
    <p:extLst>
      <p:ext uri="{BB962C8B-B14F-4D97-AF65-F5344CB8AC3E}">
        <p14:creationId xmlns:p14="http://schemas.microsoft.com/office/powerpoint/2010/main" val="12451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2A4EB-86F9-F6D3-F7D1-0F63A6AA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336"/>
            <a:ext cx="10001065" cy="5352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C8E64-E18C-67DB-787B-769E04CD8B3D}"/>
              </a:ext>
            </a:extLst>
          </p:cNvPr>
          <p:cNvSpPr txBox="1"/>
          <p:nvPr/>
        </p:nvSpPr>
        <p:spPr>
          <a:xfrm>
            <a:off x="2060713" y="652737"/>
            <a:ext cx="8415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4: Click “Don’t have an account? Register here” </a:t>
            </a:r>
          </a:p>
        </p:txBody>
      </p:sp>
    </p:spTree>
    <p:extLst>
      <p:ext uri="{BB962C8B-B14F-4D97-AF65-F5344CB8AC3E}">
        <p14:creationId xmlns:p14="http://schemas.microsoft.com/office/powerpoint/2010/main" val="152987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2CD4E-ECF2-1224-E034-6D57771E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36" y="951346"/>
            <a:ext cx="10823263" cy="5778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FB25D-4948-DA79-6CCA-4F856D9FB6D6}"/>
              </a:ext>
            </a:extLst>
          </p:cNvPr>
          <p:cNvSpPr txBox="1"/>
          <p:nvPr/>
        </p:nvSpPr>
        <p:spPr>
          <a:xfrm>
            <a:off x="3047163" y="453957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5: You will be routed to this page</a:t>
            </a:r>
          </a:p>
        </p:txBody>
      </p:sp>
    </p:spTree>
    <p:extLst>
      <p:ext uri="{BB962C8B-B14F-4D97-AF65-F5344CB8AC3E}">
        <p14:creationId xmlns:p14="http://schemas.microsoft.com/office/powerpoint/2010/main" val="296522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97276-3B57-1927-5F77-76A71178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75" y="1079574"/>
            <a:ext cx="10823263" cy="5778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52EFB-A2F6-E2AA-33D5-1250295AA0D8}"/>
              </a:ext>
            </a:extLst>
          </p:cNvPr>
          <p:cNvSpPr txBox="1"/>
          <p:nvPr/>
        </p:nvSpPr>
        <p:spPr>
          <a:xfrm>
            <a:off x="2869934" y="471321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Step 6: Click register</a:t>
            </a:r>
          </a:p>
        </p:txBody>
      </p:sp>
    </p:spTree>
    <p:extLst>
      <p:ext uri="{BB962C8B-B14F-4D97-AF65-F5344CB8AC3E}">
        <p14:creationId xmlns:p14="http://schemas.microsoft.com/office/powerpoint/2010/main" val="79892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8DD1D-FB94-E387-68A0-97834378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87" y="1459345"/>
            <a:ext cx="9805625" cy="5255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48FEA-FD31-AB7A-F79D-E38098730DB0}"/>
              </a:ext>
            </a:extLst>
          </p:cNvPr>
          <p:cNvSpPr txBox="1"/>
          <p:nvPr/>
        </p:nvSpPr>
        <p:spPr>
          <a:xfrm>
            <a:off x="1530626" y="821701"/>
            <a:ext cx="8766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7: Check email used to register for confirmation</a:t>
            </a:r>
          </a:p>
        </p:txBody>
      </p:sp>
    </p:spTree>
    <p:extLst>
      <p:ext uri="{BB962C8B-B14F-4D97-AF65-F5344CB8AC3E}">
        <p14:creationId xmlns:p14="http://schemas.microsoft.com/office/powerpoint/2010/main" val="174019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3F2B5E-B647-F46C-00DA-691062F7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87" y="1429528"/>
            <a:ext cx="9805625" cy="5255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3D91A-A69E-F5FC-900A-A37E14A8D970}"/>
              </a:ext>
            </a:extLst>
          </p:cNvPr>
          <p:cNvSpPr txBox="1"/>
          <p:nvPr/>
        </p:nvSpPr>
        <p:spPr>
          <a:xfrm>
            <a:off x="3047163" y="702433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Step 8: Click the dashboard tab</a:t>
            </a:r>
          </a:p>
        </p:txBody>
      </p:sp>
    </p:spTree>
    <p:extLst>
      <p:ext uri="{BB962C8B-B14F-4D97-AF65-F5344CB8AC3E}">
        <p14:creationId xmlns:p14="http://schemas.microsoft.com/office/powerpoint/2010/main" val="315722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321</Words>
  <Application>Microsoft Office PowerPoint</Application>
  <PresentationFormat>Widescreen</PresentationFormat>
  <Paragraphs>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Kinslow, Amber S CIV USARMY ID-TRAINING (USA)</dc:creator>
  <cp:lastModifiedBy>Kinslow, Amber S CIV USARMY ID-TRAINING (USA)</cp:lastModifiedBy>
  <cp:revision>1</cp:revision>
  <dcterms:created xsi:type="dcterms:W3CDTF">2024-11-14T21:25:01Z</dcterms:created>
  <dcterms:modified xsi:type="dcterms:W3CDTF">2024-11-14T22:05:56Z</dcterms:modified>
</cp:coreProperties>
</file>